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 autoAdjust="0"/>
    <p:restoredTop sz="94660"/>
  </p:normalViewPr>
  <p:slideViewPr>
    <p:cSldViewPr snapToGrid="0">
      <p:cViewPr varScale="1">
        <p:scale>
          <a:sx n="10" d="100"/>
          <a:sy n="10" d="100"/>
        </p:scale>
        <p:origin x="212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54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4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09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8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92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36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38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82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83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9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06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40A50B9-9807-E9B0-0902-07D12252E4AA}"/>
              </a:ext>
            </a:extLst>
          </p:cNvPr>
          <p:cNvSpPr txBox="1"/>
          <p:nvPr/>
        </p:nvSpPr>
        <p:spPr>
          <a:xfrm>
            <a:off x="1371600" y="4049485"/>
            <a:ext cx="27301371" cy="3973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6338" indent="-1176338"/>
            <a:r>
              <a:rPr lang="en-US" sz="11200" b="1" dirty="0"/>
              <a:t>Poster recommendations:</a:t>
            </a:r>
          </a:p>
          <a:p>
            <a:pPr marL="1176338" indent="-1176338"/>
            <a:endParaRPr lang="en-US" sz="11200" dirty="0"/>
          </a:p>
          <a:p>
            <a:pPr marL="1176338" indent="-1176338">
              <a:buFont typeface="Arial" panose="020B0604020202020204" pitchFamily="34" charset="0"/>
              <a:buChar char="•"/>
            </a:pPr>
            <a:r>
              <a:rPr lang="en-US" sz="11200" dirty="0"/>
              <a:t>Poster size is a maximum Din A0 Portrait 		</a:t>
            </a:r>
          </a:p>
          <a:p>
            <a:r>
              <a:rPr lang="en-US" sz="11200" dirty="0"/>
              <a:t>			(width 84,1 x height 118,9cm).</a:t>
            </a:r>
          </a:p>
          <a:p>
            <a:pPr marL="1176338" indent="-1176338">
              <a:buFont typeface="Arial" panose="020B0604020202020204" pitchFamily="34" charset="0"/>
              <a:buChar char="•"/>
            </a:pPr>
            <a:endParaRPr lang="en-US" sz="11200" dirty="0"/>
          </a:p>
          <a:p>
            <a:pPr marL="1176338" indent="-1176338">
              <a:buFont typeface="Arial" panose="020B0604020202020204" pitchFamily="34" charset="0"/>
              <a:buChar char="•"/>
            </a:pPr>
            <a:r>
              <a:rPr lang="en-US" sz="11200" dirty="0"/>
              <a:t>Use no smaller than 134 font (template attached). Someone should be able to easily read your poster from 6 feet away)</a:t>
            </a:r>
          </a:p>
          <a:p>
            <a:pPr marL="1176338" indent="-1176338">
              <a:buFont typeface="Arial" panose="020B0604020202020204" pitchFamily="34" charset="0"/>
              <a:buChar char="•"/>
            </a:pPr>
            <a:endParaRPr lang="en-US" sz="11200" dirty="0"/>
          </a:p>
          <a:p>
            <a:pPr marL="1176338" indent="-1176338">
              <a:buFont typeface="Arial" panose="020B0604020202020204" pitchFamily="34" charset="0"/>
              <a:buChar char="•"/>
            </a:pPr>
            <a:r>
              <a:rPr lang="en-US" sz="11200" dirty="0"/>
              <a:t>Do not make your poster like a scientific paper – it should be an attractive combination of written and visual information that someone can read within a few minutes </a:t>
            </a:r>
          </a:p>
          <a:p>
            <a:pPr marL="1176338" indent="-1176338">
              <a:buFont typeface="Arial" panose="020B0604020202020204" pitchFamily="34" charset="0"/>
              <a:buChar char="•"/>
            </a:pPr>
            <a:endParaRPr lang="en-US" sz="11200" dirty="0"/>
          </a:p>
          <a:p>
            <a:pPr marL="1176338" indent="-1176338">
              <a:buFont typeface="Arial" panose="020B0604020202020204" pitchFamily="34" charset="0"/>
              <a:buChar char="•"/>
            </a:pPr>
            <a:r>
              <a:rPr lang="en-US" sz="11200" dirty="0"/>
              <a:t>Focus more on your findings and key points. Background information is less important and in many cases not required</a:t>
            </a:r>
          </a:p>
          <a:p>
            <a:pPr marL="1176338" indent="-1176338">
              <a:buFont typeface="Arial" panose="020B0604020202020204" pitchFamily="34" charset="0"/>
              <a:buChar char="•"/>
            </a:pPr>
            <a:endParaRPr lang="en-US" sz="11200" dirty="0"/>
          </a:p>
          <a:p>
            <a:pPr marL="1176338" indent="-1176338">
              <a:buFont typeface="Arial" panose="020B0604020202020204" pitchFamily="34" charset="0"/>
              <a:buChar char="•"/>
            </a:pPr>
            <a:r>
              <a:rPr lang="en-US" sz="11200" dirty="0"/>
              <a:t>Clearly state your purpose, methods, findings and conclusions </a:t>
            </a:r>
          </a:p>
          <a:p>
            <a:pPr marL="1176338" indent="-1176338">
              <a:buFont typeface="Arial" panose="020B0604020202020204" pitchFamily="34" charset="0"/>
              <a:buChar char="•"/>
            </a:pPr>
            <a:endParaRPr lang="en-US" sz="11200" dirty="0"/>
          </a:p>
          <a:p>
            <a:pPr marL="1176338" indent="-1176338">
              <a:buFont typeface="Arial" panose="020B0604020202020204" pitchFamily="34" charset="0"/>
              <a:buChar char="•"/>
            </a:pPr>
            <a:endParaRPr lang="en-US" sz="11200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7CC2C9E-1914-F935-6923-5C271B3ED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6000" cy="305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27FC3-E2D2-81C6-DC98-BDB01F17E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4D84C9-C0CB-010E-CA5D-D7CD7ACDC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4" y="3868609"/>
            <a:ext cx="26112371" cy="6683720"/>
          </a:xfrm>
        </p:spPr>
        <p:txBody>
          <a:bodyPr>
            <a:normAutofit/>
          </a:bodyPr>
          <a:lstStyle/>
          <a:p>
            <a:endParaRPr lang="en-US" sz="13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7D77AA-4D89-C32B-B1E4-7DF9A9F617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3400"/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E6062697-69D4-0A51-ABEC-BD8DCAC094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de-DE" sz="1340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A64022B-D97A-5821-2F3D-E364FF185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en-US" sz="13400"/>
          </a:p>
        </p:txBody>
      </p:sp>
      <p:sp>
        <p:nvSpPr>
          <p:cNvPr id="22" name="Inhaltsplatzhalter 21">
            <a:extLst>
              <a:ext uri="{FF2B5EF4-FFF2-40B4-BE49-F238E27FC236}">
                <a16:creationId xmlns:a16="http://schemas.microsoft.com/office/drawing/2014/main" id="{F9F18EA7-3462-8B48-7CDD-C28C1A96276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de-DE" sz="1340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5E31C96-8764-2434-7141-8787FE96D45F}"/>
              </a:ext>
            </a:extLst>
          </p:cNvPr>
          <p:cNvSpPr txBox="1"/>
          <p:nvPr/>
        </p:nvSpPr>
        <p:spPr>
          <a:xfrm>
            <a:off x="11609042" y="39529578"/>
            <a:ext cx="1784770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00" dirty="0">
                <a:solidFill>
                  <a:srgbClr val="FF0000"/>
                </a:solidFill>
              </a:rPr>
              <a:t>Please add your disclosure of conflicts of interest here.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C8276BE-F1A0-74BE-3D3E-DFA7953B5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6000" cy="305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2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46da4d3-ba20-4986-879c-49e262eff745}" enabled="1" method="Standard" siteId="{9f693e63-5e9e-4ced-98a4-8ab28f9d0c2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116</Words>
  <Application>Microsoft Office PowerPoint</Application>
  <PresentationFormat>Benutzerdefiniert</PresentationFormat>
  <Paragraphs>13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– 2022-Design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Mercan, Ezgi</dc:creator>
  <cp:lastModifiedBy>ISAPS Marketing</cp:lastModifiedBy>
  <cp:revision>7</cp:revision>
  <dcterms:created xsi:type="dcterms:W3CDTF">2023-05-10T17:35:04Z</dcterms:created>
  <dcterms:modified xsi:type="dcterms:W3CDTF">2025-07-14T10:52:09Z</dcterms:modified>
</cp:coreProperties>
</file>